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56" r:id="rId2"/>
    <p:sldId id="274" r:id="rId3"/>
    <p:sldId id="276" r:id="rId4"/>
    <p:sldId id="273" r:id="rId5"/>
    <p:sldId id="271" r:id="rId6"/>
    <p:sldId id="272" r:id="rId7"/>
    <p:sldId id="259" r:id="rId8"/>
    <p:sldId id="257" r:id="rId9"/>
    <p:sldId id="258" r:id="rId10"/>
    <p:sldId id="27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986"/>
    <p:restoredTop sz="94607"/>
  </p:normalViewPr>
  <p:slideViewPr>
    <p:cSldViewPr snapToGrid="0" snapToObjects="1">
      <p:cViewPr varScale="1">
        <p:scale>
          <a:sx n="146" d="100"/>
          <a:sy n="146" d="100"/>
        </p:scale>
        <p:origin x="16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C76F50-5495-5F42-B006-5FBFADA31B88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6CDA1F-1A22-DC49-8F66-A467683B2CE9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99916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CDA1F-1A22-DC49-8F66-A467683B2CE9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94577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16CDA1F-1A22-DC49-8F66-A467683B2CE9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19019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2023/11/4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12520" y="1133793"/>
            <a:ext cx="9711690" cy="2387600"/>
          </a:xfrm>
        </p:spPr>
        <p:txBody>
          <a:bodyPr/>
          <a:lstStyle/>
          <a:p>
            <a:r>
              <a:rPr kumimoji="1" lang="zh-CN" altLang="en-US" dirty="0"/>
              <a:t>蓝牙遥控避障巡线四驱小车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zh-CN" altLang="en-US" sz="4800" dirty="0"/>
              <a:t>刘博衍</a:t>
            </a:r>
            <a:endParaRPr kumimoji="1" lang="en-US" altLang="zh-CN" sz="4800" dirty="0"/>
          </a:p>
          <a:p>
            <a:r>
              <a:rPr kumimoji="1" lang="zh-CN" altLang="en-US" dirty="0"/>
              <a:t>北京第二实验小学三年级</a:t>
            </a:r>
            <a:r>
              <a:rPr kumimoji="1" lang="en-US" altLang="zh-CN" dirty="0"/>
              <a:t>18</a:t>
            </a:r>
            <a:r>
              <a:rPr kumimoji="1" lang="zh-CN" altLang="en-US" dirty="0"/>
              <a:t>班</a:t>
            </a:r>
            <a:endParaRPr kumimoji="1" lang="en-US" altLang="zh-CN" dirty="0"/>
          </a:p>
          <a:p>
            <a:r>
              <a:rPr kumimoji="1" lang="en-US" altLang="zh-CN" dirty="0"/>
              <a:t>2023</a:t>
            </a:r>
            <a:r>
              <a:rPr kumimoji="1" lang="zh-CN" altLang="en-US" dirty="0"/>
              <a:t>年</a:t>
            </a:r>
            <a:r>
              <a:rPr kumimoji="1" lang="en-US" altLang="zh-CN" dirty="0"/>
              <a:t>11</a:t>
            </a:r>
            <a:r>
              <a:rPr kumimoji="1" lang="zh-CN" altLang="en-US" dirty="0"/>
              <a:t>月</a:t>
            </a:r>
            <a:r>
              <a:rPr kumimoji="1" lang="en-US" altLang="zh-CN" dirty="0"/>
              <a:t>12</a:t>
            </a:r>
            <a:r>
              <a:rPr kumimoji="1" lang="zh-CN" altLang="en-US" dirty="0"/>
              <a:t>号</a:t>
            </a:r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1548BD-BFD4-FD96-71E4-BC2D08DAA3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LED</a:t>
            </a:r>
            <a:r>
              <a:rPr kumimoji="1" lang="zh-CN" altLang="en-US" dirty="0"/>
              <a:t>灯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C774FB73-E481-6436-BA22-AD4E3ACB6255}"/>
              </a:ext>
            </a:extLst>
          </p:cNvPr>
          <p:cNvSpPr txBox="1">
            <a:spLocks/>
          </p:cNvSpPr>
          <p:nvPr/>
        </p:nvSpPr>
        <p:spPr>
          <a:xfrm>
            <a:off x="998218" y="5304052"/>
            <a:ext cx="11003282" cy="13255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000" dirty="0"/>
              <a:t>两个</a:t>
            </a:r>
            <a:r>
              <a:rPr lang="en-US" altLang="zh-CN" sz="2000" dirty="0"/>
              <a:t>LED</a:t>
            </a:r>
            <a:r>
              <a:rPr lang="zh-CN" altLang="en-US" sz="2000" dirty="0"/>
              <a:t>灯的负极接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GND</a:t>
            </a:r>
          </a:p>
          <a:p>
            <a:r>
              <a:rPr lang="zh-CN" altLang="en-US" sz="2000" dirty="0"/>
              <a:t>正极分别经过一个</a:t>
            </a:r>
            <a:r>
              <a:rPr lang="en-US" altLang="zh-CN" sz="2000" dirty="0"/>
              <a:t>1k</a:t>
            </a:r>
            <a:r>
              <a:rPr lang="zh-CN" altLang="en-US" sz="2000" dirty="0"/>
              <a:t>电阻后接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48</a:t>
            </a:r>
            <a:r>
              <a:rPr lang="zh-CN" altLang="en-US" sz="2000" dirty="0"/>
              <a:t>和</a:t>
            </a:r>
            <a:r>
              <a:rPr lang="en-US" altLang="zh-CN" sz="2000" dirty="0"/>
              <a:t>49</a:t>
            </a:r>
            <a:r>
              <a:rPr lang="zh-CN" altLang="en-US" sz="2000" dirty="0"/>
              <a:t>端口</a:t>
            </a:r>
            <a:endParaRPr kumimoji="1" lang="zh-CN" altLang="en-US" sz="2000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D8D89B42-A154-6BCD-C09A-612C2D1AC55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026"/>
          <a:stretch/>
        </p:blipFill>
        <p:spPr>
          <a:xfrm>
            <a:off x="1996536" y="1690688"/>
            <a:ext cx="7938006" cy="309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1385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E46DE4-539F-176F-7035-6824E2EAE6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8215" y="350040"/>
            <a:ext cx="6308676" cy="954271"/>
          </a:xfrm>
        </p:spPr>
        <p:txBody>
          <a:bodyPr>
            <a:normAutofit fontScale="90000"/>
          </a:bodyPr>
          <a:lstStyle/>
          <a:p>
            <a:r>
              <a:rPr kumimoji="1" lang="zh-CN" altLang="en-US" dirty="0"/>
              <a:t>蓝牙遥控避障巡线四驱小车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ADA1A45-C6A3-608B-E93B-D3B40B36A7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215" y="2001883"/>
            <a:ext cx="5794872" cy="3778886"/>
          </a:xfrm>
        </p:spPr>
        <p:txBody>
          <a:bodyPr/>
          <a:lstStyle/>
          <a:p>
            <a:r>
              <a:rPr kumimoji="1" lang="zh-CN" altLang="en-US" sz="1800" b="1" dirty="0"/>
              <a:t>四驱</a:t>
            </a:r>
            <a:r>
              <a:rPr kumimoji="1" lang="zh-CN" altLang="en-US" sz="1800" dirty="0"/>
              <a:t>：四个电机驱动四个轮子，可以单独控制</a:t>
            </a:r>
            <a:endParaRPr kumimoji="1" lang="en-US" altLang="zh-CN" sz="1800" dirty="0"/>
          </a:p>
          <a:p>
            <a:pPr marL="0" indent="0">
              <a:buNone/>
            </a:pPr>
            <a:endParaRPr kumimoji="1" lang="en-US" altLang="zh-CN" sz="1800" dirty="0"/>
          </a:p>
          <a:p>
            <a:r>
              <a:rPr kumimoji="1" lang="zh-CN" altLang="en-US" sz="1800" b="1" dirty="0"/>
              <a:t>蓝牙遥控</a:t>
            </a:r>
            <a:r>
              <a:rPr kumimoji="1" lang="zh-CN" altLang="en-US" sz="1800" dirty="0"/>
              <a:t>：有蓝牙模块，可以通过手机蓝牙遥控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b="1" dirty="0"/>
              <a:t>避障</a:t>
            </a:r>
            <a:r>
              <a:rPr kumimoji="1" lang="zh-CN" altLang="en-US" sz="1800" dirty="0"/>
              <a:t>：基于超声波雷达可以检测前方是否有障碍物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b="1" dirty="0"/>
              <a:t>巡线</a:t>
            </a:r>
            <a:r>
              <a:rPr kumimoji="1" lang="zh-CN" altLang="en-US" sz="1800" dirty="0"/>
              <a:t>：拥有五路灰度传感器，可以循线行驶</a:t>
            </a:r>
            <a:endParaRPr kumimoji="1" lang="en-US" altLang="zh-CN" sz="1800" dirty="0"/>
          </a:p>
          <a:p>
            <a:endParaRPr kumimoji="1" lang="en-US" altLang="zh-CN" sz="1800" dirty="0"/>
          </a:p>
          <a:p>
            <a:r>
              <a:rPr kumimoji="1" lang="zh-CN" altLang="en-US" sz="1800" dirty="0"/>
              <a:t>相关技术可以应用于智能汽车实现汽车的自动巡航和智能驾驶</a:t>
            </a:r>
            <a:endParaRPr kumimoji="1" lang="en-US" altLang="zh-CN" sz="1800" dirty="0"/>
          </a:p>
          <a:p>
            <a:endParaRPr kumimoji="1"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21124B-AA1F-4A3D-AB6C-9BB6F39C42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10161" y="470"/>
            <a:ext cx="4493624" cy="3368897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44DC89-3369-ADB6-AAD9-7CBB7CB163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10160" y="3488634"/>
            <a:ext cx="4493625" cy="3305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070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0CD6A016-C027-CA09-2E17-DCEF188900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4011" y="346661"/>
            <a:ext cx="8380481" cy="6164678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097782" y="1352550"/>
            <a:ext cx="1648614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电机驱动部分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供电系统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电机驱动</a:t>
            </a:r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51805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2D9614A-A884-ADA9-35F2-F3899B2CEFC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2406" y="2688771"/>
            <a:ext cx="10515600" cy="148045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kumimoji="1" lang="zh-CN" altLang="en-US" sz="4800" dirty="0"/>
              <a:t>谢谢！！</a:t>
            </a:r>
          </a:p>
        </p:txBody>
      </p:sp>
    </p:spTree>
    <p:extLst>
      <p:ext uri="{BB962C8B-B14F-4D97-AF65-F5344CB8AC3E}">
        <p14:creationId xmlns:p14="http://schemas.microsoft.com/office/powerpoint/2010/main" val="7054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DDCFA19-8B2F-542D-7446-97E116279F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供电系统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373441F1-D82D-02FA-79C4-1102C46031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80710" y="304909"/>
            <a:ext cx="5474315" cy="6315787"/>
          </a:xfr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F081BD5C-2C68-2030-947D-AAF58DF11548}"/>
              </a:ext>
            </a:extLst>
          </p:cNvPr>
          <p:cNvSpPr txBox="1">
            <a:spLocks/>
          </p:cNvSpPr>
          <p:nvPr/>
        </p:nvSpPr>
        <p:spPr>
          <a:xfrm>
            <a:off x="678864" y="20574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en-US" altLang="zh-CN" dirty="0"/>
              <a:t>9</a:t>
            </a:r>
            <a:r>
              <a:rPr kumimoji="1" lang="zh-CN" altLang="en-US" dirty="0"/>
              <a:t>伏电源给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供电，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输出</a:t>
            </a:r>
            <a:r>
              <a:rPr kumimoji="1" lang="en-US" altLang="zh-CN" dirty="0"/>
              <a:t>5V</a:t>
            </a:r>
            <a:r>
              <a:rPr kumimoji="1" lang="zh-CN" altLang="en-US" dirty="0"/>
              <a:t>给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供电</a:t>
            </a:r>
          </a:p>
        </p:txBody>
      </p:sp>
    </p:spTree>
    <p:extLst>
      <p:ext uri="{BB962C8B-B14F-4D97-AF65-F5344CB8AC3E}">
        <p14:creationId xmlns:p14="http://schemas.microsoft.com/office/powerpoint/2010/main" val="40903388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F78CC3-20C3-A830-15C0-A8122A81B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电机驱动</a:t>
            </a:r>
          </a:p>
        </p:txBody>
      </p:sp>
      <p:sp>
        <p:nvSpPr>
          <p:cNvPr id="6" name="内容占位符 2">
            <a:extLst>
              <a:ext uri="{FF2B5EF4-FFF2-40B4-BE49-F238E27FC236}">
                <a16:creationId xmlns:a16="http://schemas.microsoft.com/office/drawing/2014/main" id="{46B66E7D-B1A0-D46E-43D0-149FE2264299}"/>
              </a:ext>
            </a:extLst>
          </p:cNvPr>
          <p:cNvSpPr txBox="1">
            <a:spLocks/>
          </p:cNvSpPr>
          <p:nvPr/>
        </p:nvSpPr>
        <p:spPr>
          <a:xfrm>
            <a:off x="678864" y="20574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kumimoji="1" lang="zh-CN" altLang="en-US" dirty="0"/>
          </a:p>
        </p:txBody>
      </p:sp>
      <p:pic>
        <p:nvPicPr>
          <p:cNvPr id="10" name="内容占位符 9">
            <a:extLst>
              <a:ext uri="{FF2B5EF4-FFF2-40B4-BE49-F238E27FC236}">
                <a16:creationId xmlns:a16="http://schemas.microsoft.com/office/drawing/2014/main" id="{1A624DE2-4BE8-3774-7967-A3C4C97F5C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348143" y="248590"/>
            <a:ext cx="4316046" cy="6360819"/>
          </a:xfrm>
        </p:spPr>
      </p:pic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402BB22E-6755-C89A-7670-52B507540727}"/>
              </a:ext>
            </a:extLst>
          </p:cNvPr>
          <p:cNvSpPr txBox="1">
            <a:spLocks/>
          </p:cNvSpPr>
          <p:nvPr/>
        </p:nvSpPr>
        <p:spPr>
          <a:xfrm>
            <a:off x="831264" y="2209800"/>
            <a:ext cx="4316046" cy="37788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kumimoji="1" lang="zh-CN" altLang="en-US" dirty="0"/>
              <a:t>左侧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的</a:t>
            </a:r>
            <a:r>
              <a:rPr kumimoji="1" lang="en-US" altLang="zh-CN" dirty="0"/>
              <a:t>IN1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IN4</a:t>
            </a:r>
            <a:r>
              <a:rPr kumimoji="1" lang="zh-CN" altLang="en-US" dirty="0"/>
              <a:t>分别接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的</a:t>
            </a:r>
            <a:r>
              <a:rPr kumimoji="1" lang="en-US" altLang="zh-CN" dirty="0"/>
              <a:t>12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11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10</a:t>
            </a:r>
            <a:r>
              <a:rPr kumimoji="1" lang="zh-CN" altLang="en-US" dirty="0"/>
              <a:t>，</a:t>
            </a:r>
            <a:r>
              <a:rPr kumimoji="1" lang="en-US" altLang="zh-CN" dirty="0"/>
              <a:t>9</a:t>
            </a:r>
            <a:r>
              <a:rPr kumimoji="1" lang="zh-CN" altLang="en-US" dirty="0"/>
              <a:t>端口</a:t>
            </a:r>
            <a:endParaRPr kumimoji="1" lang="en-US" altLang="zh-CN" dirty="0"/>
          </a:p>
          <a:p>
            <a:pPr marL="0" indent="0">
              <a:buNone/>
            </a:pPr>
            <a:endParaRPr kumimoji="1" lang="en-US" altLang="zh-CN" dirty="0"/>
          </a:p>
          <a:p>
            <a:pPr marL="0" indent="0">
              <a:buNone/>
            </a:pPr>
            <a:r>
              <a:rPr kumimoji="1" lang="zh-CN" altLang="en-US" dirty="0"/>
              <a:t>右侧</a:t>
            </a:r>
            <a:r>
              <a:rPr kumimoji="1" lang="en-US" altLang="zh-CN" dirty="0"/>
              <a:t>L298N</a:t>
            </a:r>
            <a:r>
              <a:rPr kumimoji="1" lang="zh-CN" altLang="en-US" dirty="0"/>
              <a:t>的</a:t>
            </a:r>
            <a:r>
              <a:rPr kumimoji="1" lang="en-US" altLang="zh-CN" dirty="0"/>
              <a:t>IN1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IN2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IN3</a:t>
            </a:r>
            <a:r>
              <a:rPr kumimoji="1" lang="zh-CN" altLang="en-US" dirty="0"/>
              <a:t>，</a:t>
            </a:r>
            <a:r>
              <a:rPr kumimoji="1" lang="en-US" altLang="zh-CN" dirty="0"/>
              <a:t>IN4</a:t>
            </a:r>
            <a:r>
              <a:rPr kumimoji="1" lang="zh-CN" altLang="en-US" dirty="0"/>
              <a:t>分别接</a:t>
            </a:r>
            <a:r>
              <a:rPr kumimoji="1" lang="en-US" altLang="zh-CN" dirty="0"/>
              <a:t>Arduino</a:t>
            </a:r>
            <a:r>
              <a:rPr kumimoji="1" lang="zh-CN" altLang="en-US" dirty="0"/>
              <a:t>的</a:t>
            </a:r>
            <a:r>
              <a:rPr kumimoji="1" lang="en-US" altLang="zh-CN" dirty="0"/>
              <a:t>5</a:t>
            </a:r>
            <a:r>
              <a:rPr kumimoji="1" lang="zh-CN" altLang="en-US" dirty="0"/>
              <a:t>，</a:t>
            </a:r>
            <a:r>
              <a:rPr kumimoji="1" lang="en-US" altLang="zh-CN" dirty="0"/>
              <a:t>6</a:t>
            </a:r>
            <a:r>
              <a:rPr kumimoji="1" lang="zh-CN" altLang="en-US" dirty="0"/>
              <a:t>，</a:t>
            </a:r>
            <a:r>
              <a:rPr kumimoji="1" lang="en-US" altLang="zh-CN" dirty="0"/>
              <a:t>7</a:t>
            </a:r>
            <a:r>
              <a:rPr kumimoji="1" lang="zh-CN" altLang="en-US" dirty="0"/>
              <a:t>，</a:t>
            </a:r>
            <a:r>
              <a:rPr kumimoji="1" lang="en-US" altLang="zh-CN" dirty="0"/>
              <a:t>8</a:t>
            </a:r>
            <a:r>
              <a:rPr kumimoji="1" lang="zh-CN" altLang="en-US" dirty="0"/>
              <a:t>端口</a:t>
            </a:r>
            <a:endParaRPr kumimoji="1" lang="en-US" altLang="zh-CN" dirty="0"/>
          </a:p>
          <a:p>
            <a:pPr marL="0" indent="0">
              <a:buNone/>
            </a:pPr>
            <a:endParaRPr kumimoji="1" lang="zh-CN" altLang="en-US" dirty="0"/>
          </a:p>
        </p:txBody>
      </p:sp>
      <p:sp>
        <p:nvSpPr>
          <p:cNvPr id="12" name="右箭头 11">
            <a:extLst>
              <a:ext uri="{FF2B5EF4-FFF2-40B4-BE49-F238E27FC236}">
                <a16:creationId xmlns:a16="http://schemas.microsoft.com/office/drawing/2014/main" id="{27727576-7973-93F1-32B4-313239A40C34}"/>
              </a:ext>
            </a:extLst>
          </p:cNvPr>
          <p:cNvSpPr/>
          <p:nvPr/>
        </p:nvSpPr>
        <p:spPr>
          <a:xfrm>
            <a:off x="10809653" y="2903220"/>
            <a:ext cx="703483" cy="62865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940826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AC73EEA2-EA0F-26BF-52EE-1F89EB55A85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r="878"/>
          <a:stretch/>
        </p:blipFill>
        <p:spPr>
          <a:xfrm>
            <a:off x="5429250" y="2368004"/>
            <a:ext cx="6480810" cy="2551500"/>
          </a:xfrm>
        </p:spPr>
      </p:pic>
      <p:sp>
        <p:nvSpPr>
          <p:cNvPr id="9" name="内容占位符 2">
            <a:extLst>
              <a:ext uri="{FF2B5EF4-FFF2-40B4-BE49-F238E27FC236}">
                <a16:creationId xmlns:a16="http://schemas.microsoft.com/office/drawing/2014/main" id="{A6EA686A-DDBB-B6B7-21EE-2662248EDC3A}"/>
              </a:ext>
            </a:extLst>
          </p:cNvPr>
          <p:cNvSpPr txBox="1">
            <a:spLocks/>
          </p:cNvSpPr>
          <p:nvPr/>
        </p:nvSpPr>
        <p:spPr>
          <a:xfrm>
            <a:off x="831264" y="2209800"/>
            <a:ext cx="4483686" cy="392811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GND</a:t>
            </a:r>
            <a:r>
              <a:rPr kumimoji="1" lang="zh-CN" altLang="en-US" sz="2400" dirty="0"/>
              <a:t>和</a:t>
            </a:r>
            <a:r>
              <a:rPr kumimoji="1" lang="en-US" altLang="zh-CN" sz="2400" dirty="0"/>
              <a:t>VCC</a:t>
            </a:r>
            <a:r>
              <a:rPr kumimoji="1" lang="zh-CN" altLang="en-US" sz="2400" dirty="0"/>
              <a:t>分别接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GND</a:t>
            </a:r>
            <a:r>
              <a:rPr kumimoji="1" lang="zh-CN" altLang="en-US" sz="2400" dirty="0"/>
              <a:t>和</a:t>
            </a:r>
            <a:r>
              <a:rPr kumimoji="1" lang="en-US" altLang="zh-CN" sz="2400" dirty="0"/>
              <a:t>VCC</a:t>
            </a:r>
          </a:p>
          <a:p>
            <a:pPr marL="0" indent="0" algn="just">
              <a:buNone/>
            </a:pPr>
            <a:endParaRPr kumimoji="1" lang="en-US" altLang="zh-CN" sz="2400" dirty="0"/>
          </a:p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RX</a:t>
            </a:r>
            <a:r>
              <a:rPr kumimoji="1" lang="zh-CN" altLang="en-US" sz="2400" dirty="0"/>
              <a:t>端口接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TX3</a:t>
            </a:r>
          </a:p>
          <a:p>
            <a:pPr marL="0" indent="0" algn="just">
              <a:buNone/>
            </a:pPr>
            <a:endParaRPr kumimoji="1" lang="en-US" altLang="zh-CN" sz="2400" dirty="0"/>
          </a:p>
          <a:p>
            <a:pPr marL="0" indent="0" algn="just">
              <a:buNone/>
            </a:pPr>
            <a:r>
              <a:rPr kumimoji="1" lang="zh-CN" altLang="en-US" sz="2400" dirty="0"/>
              <a:t>蓝牙的</a:t>
            </a:r>
            <a:r>
              <a:rPr kumimoji="1" lang="en-US" altLang="zh-CN" sz="2400" dirty="0"/>
              <a:t>TX</a:t>
            </a:r>
            <a:r>
              <a:rPr kumimoji="1" lang="zh-CN" altLang="en-US" sz="2400" dirty="0"/>
              <a:t>端口接</a:t>
            </a:r>
            <a:r>
              <a:rPr kumimoji="1" lang="en-US" altLang="zh-CN" sz="2400" dirty="0"/>
              <a:t>Arduino</a:t>
            </a:r>
            <a:r>
              <a:rPr kumimoji="1" lang="zh-CN" altLang="en-US" sz="2400" dirty="0"/>
              <a:t>的</a:t>
            </a:r>
            <a:r>
              <a:rPr kumimoji="1" lang="en-US" altLang="zh-CN" sz="2400" dirty="0"/>
              <a:t>RX3</a:t>
            </a:r>
          </a:p>
          <a:p>
            <a:pPr marL="0" indent="0">
              <a:buNone/>
            </a:pP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226F682-AC0B-5260-9EF1-81A60D7F29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6010" y="1485900"/>
            <a:ext cx="7178040" cy="3184214"/>
          </a:xfrm>
          <a:prstGeom prst="rect">
            <a:avLst/>
          </a:prstGeom>
        </p:spPr>
      </p:pic>
      <p:sp>
        <p:nvSpPr>
          <p:cNvPr id="7" name="内容占位符 6">
            <a:extLst>
              <a:ext uri="{FF2B5EF4-FFF2-40B4-BE49-F238E27FC236}">
                <a16:creationId xmlns:a16="http://schemas.microsoft.com/office/drawing/2014/main" id="{D479385A-FD75-D726-3161-69EDCD3508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851399"/>
            <a:ext cx="10515600" cy="1325563"/>
          </a:xfrm>
        </p:spPr>
        <p:txBody>
          <a:bodyPr>
            <a:normAutofit lnSpcReduction="10000"/>
          </a:bodyPr>
          <a:lstStyle/>
          <a:p>
            <a:pPr>
              <a:lnSpc>
                <a:spcPct val="100000"/>
              </a:lnSpc>
            </a:pPr>
            <a:r>
              <a:rPr lang="zh-CN" altLang="en-US" sz="2400" dirty="0"/>
              <a:t>超声波和伺服电机的</a:t>
            </a:r>
            <a:r>
              <a:rPr lang="en-US" altLang="zh-CN" sz="2400" dirty="0"/>
              <a:t>GND</a:t>
            </a:r>
            <a:r>
              <a:rPr lang="zh-CN" altLang="en-US" sz="2400" dirty="0"/>
              <a:t>和</a:t>
            </a:r>
            <a:r>
              <a:rPr lang="en-US" altLang="zh-CN" sz="2400" dirty="0"/>
              <a:t>VCC</a:t>
            </a:r>
            <a:r>
              <a:rPr lang="zh-CN" altLang="en-US" sz="2400" dirty="0"/>
              <a:t>分别接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GND</a:t>
            </a:r>
            <a:r>
              <a:rPr lang="zh-CN" altLang="en-US" sz="2400" dirty="0"/>
              <a:t>和</a:t>
            </a:r>
            <a:r>
              <a:rPr lang="en-US" altLang="zh-CN" sz="2400" dirty="0"/>
              <a:t>VCC</a:t>
            </a:r>
          </a:p>
          <a:p>
            <a:r>
              <a:rPr lang="zh-CN" altLang="en-US" sz="2400" dirty="0"/>
              <a:t>超声波伺服电机的信号线接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53</a:t>
            </a:r>
            <a:r>
              <a:rPr lang="zh-CN" altLang="en-US" sz="2400" dirty="0"/>
              <a:t>号端口</a:t>
            </a:r>
            <a:endParaRPr lang="en-US" altLang="zh-CN" sz="2400" dirty="0"/>
          </a:p>
          <a:p>
            <a:r>
              <a:rPr lang="zh-CN" altLang="en-US" sz="2400" dirty="0"/>
              <a:t>超声波模块的</a:t>
            </a:r>
            <a:r>
              <a:rPr lang="en-US" altLang="zh-CN" sz="2400" dirty="0"/>
              <a:t>Trig</a:t>
            </a:r>
            <a:r>
              <a:rPr lang="zh-CN" altLang="en-US" sz="2400" dirty="0"/>
              <a:t>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51</a:t>
            </a:r>
            <a:r>
              <a:rPr lang="zh-CN" altLang="en-US" sz="2400" dirty="0"/>
              <a:t>端口，</a:t>
            </a:r>
            <a:r>
              <a:rPr lang="en-US" altLang="zh-CN" sz="2400" dirty="0"/>
              <a:t>Echo</a:t>
            </a:r>
            <a:r>
              <a:rPr lang="zh-CN" altLang="en-US" sz="2400" dirty="0"/>
              <a:t>接</a:t>
            </a:r>
            <a:r>
              <a:rPr lang="en-US" altLang="zh-CN" sz="2400" dirty="0"/>
              <a:t>Arduino</a:t>
            </a:r>
            <a:r>
              <a:rPr lang="zh-CN" altLang="en-US" sz="2400" dirty="0"/>
              <a:t>的</a:t>
            </a:r>
            <a:r>
              <a:rPr lang="en-US" altLang="zh-CN" sz="2400" dirty="0"/>
              <a:t>50</a:t>
            </a:r>
            <a:r>
              <a:rPr lang="zh-CN" altLang="en-US" sz="2400" dirty="0"/>
              <a:t>端口</a:t>
            </a:r>
          </a:p>
        </p:txBody>
      </p:sp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8218" y="5726746"/>
            <a:ext cx="11003282" cy="1325564"/>
          </a:xfrm>
        </p:spPr>
        <p:txBody>
          <a:bodyPr>
            <a:normAutofit/>
          </a:bodyPr>
          <a:lstStyle/>
          <a:p>
            <a:r>
              <a:rPr lang="zh-CN" altLang="en-US" sz="2000" dirty="0"/>
              <a:t>五路灰度传感器的</a:t>
            </a:r>
            <a:r>
              <a:rPr lang="en-US" altLang="zh-CN" sz="2000" dirty="0"/>
              <a:t>GND</a:t>
            </a:r>
            <a:r>
              <a:rPr lang="zh-CN" altLang="en-US" sz="2000" dirty="0"/>
              <a:t>和</a:t>
            </a:r>
            <a:r>
              <a:rPr lang="en-US" altLang="zh-CN" sz="2000" dirty="0"/>
              <a:t>VCC</a:t>
            </a:r>
            <a:r>
              <a:rPr lang="zh-CN" altLang="en-US" sz="2000" dirty="0"/>
              <a:t>分别接</a:t>
            </a:r>
            <a:r>
              <a:rPr lang="en-US" altLang="zh-CN" sz="2000" dirty="0"/>
              <a:t>Arduino</a:t>
            </a:r>
            <a:r>
              <a:rPr lang="zh-CN" altLang="en-US" sz="2000" dirty="0"/>
              <a:t>的</a:t>
            </a:r>
            <a:r>
              <a:rPr lang="en-US" altLang="zh-CN" sz="2000" dirty="0"/>
              <a:t>GND</a:t>
            </a:r>
            <a:r>
              <a:rPr lang="zh-CN" altLang="en-US" sz="2000" dirty="0"/>
              <a:t>和</a:t>
            </a:r>
            <a:r>
              <a:rPr lang="en-US" altLang="zh-CN" sz="2000" dirty="0"/>
              <a:t>VCC</a:t>
            </a:r>
            <a:endParaRPr kumimoji="1" lang="en-US" altLang="zh-CN" sz="2000" dirty="0"/>
          </a:p>
          <a:p>
            <a:r>
              <a:rPr kumimoji="1" lang="zh-CN" altLang="en-US" sz="2000" dirty="0"/>
              <a:t>五路灰度传感器的</a:t>
            </a:r>
            <a:r>
              <a:rPr kumimoji="1" lang="en-US" altLang="zh-CN" sz="2000" dirty="0"/>
              <a:t>A0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A1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A2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A3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A4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A5</a:t>
            </a:r>
            <a:r>
              <a:rPr kumimoji="1" lang="zh-CN" altLang="en-US" sz="2000" dirty="0"/>
              <a:t>分别接</a:t>
            </a:r>
            <a:r>
              <a:rPr kumimoji="1" lang="en-US" altLang="zh-CN" sz="2000" dirty="0"/>
              <a:t>Arduino</a:t>
            </a:r>
            <a:r>
              <a:rPr kumimoji="1" lang="zh-CN" altLang="en-US" sz="2000" dirty="0"/>
              <a:t>的</a:t>
            </a:r>
            <a:r>
              <a:rPr kumimoji="1" lang="en-US" altLang="zh-CN" sz="2000" dirty="0"/>
              <a:t>A5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A4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A3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A2</a:t>
            </a:r>
            <a:r>
              <a:rPr kumimoji="1" lang="zh-CN" altLang="en-US" sz="2000" dirty="0"/>
              <a:t>，</a:t>
            </a:r>
            <a:r>
              <a:rPr kumimoji="1" lang="en-US" altLang="zh-CN" sz="2000" dirty="0"/>
              <a:t>A1</a:t>
            </a:r>
            <a:endParaRPr kumimoji="1" lang="zh-CN" altLang="en-US" sz="2000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901"/>
          <a:stretch/>
        </p:blipFill>
        <p:spPr>
          <a:xfrm>
            <a:off x="2645583" y="1364297"/>
            <a:ext cx="6900834" cy="4129405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85115"/>
            <a:ext cx="4468257" cy="1325563"/>
          </a:xfrm>
        </p:spPr>
        <p:txBody>
          <a:bodyPr/>
          <a:lstStyle/>
          <a:p>
            <a:r>
              <a:rPr kumimoji="1" lang="zh-CN" altLang="en-US" dirty="0"/>
              <a:t>五路灰度传感器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</TotalTime>
  <Words>351</Words>
  <Application>Microsoft Macintosh PowerPoint</Application>
  <PresentationFormat>宽屏</PresentationFormat>
  <Paragraphs>51</Paragraphs>
  <Slides>10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等线 Light</vt:lpstr>
      <vt:lpstr>Arial</vt:lpstr>
      <vt:lpstr>Office 主题​​</vt:lpstr>
      <vt:lpstr>蓝牙遥控避障巡线四驱小车</vt:lpstr>
      <vt:lpstr>蓝牙遥控避障巡线四驱小车</vt:lpstr>
      <vt:lpstr>全部电路连线 </vt:lpstr>
      <vt:lpstr>PowerPoint 演示文稿</vt:lpstr>
      <vt:lpstr>供电系统</vt:lpstr>
      <vt:lpstr>电机驱动</vt:lpstr>
      <vt:lpstr>蓝牙</vt:lpstr>
      <vt:lpstr>超声波雷达</vt:lpstr>
      <vt:lpstr>五路灰度传感器</vt:lpstr>
      <vt:lpstr>LED灯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8</cp:revision>
  <dcterms:created xsi:type="dcterms:W3CDTF">2022-04-21T13:17:23Z</dcterms:created>
  <dcterms:modified xsi:type="dcterms:W3CDTF">2023-11-04T04:11:23Z</dcterms:modified>
</cp:coreProperties>
</file>

<file path=docProps/thumbnail.jpeg>
</file>